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6"/>
  </p:notesMasterIdLst>
  <p:sldIdLst>
    <p:sldId id="256" r:id="rId2"/>
    <p:sldId id="257" r:id="rId3"/>
    <p:sldId id="271" r:id="rId4"/>
    <p:sldId id="266" r:id="rId5"/>
    <p:sldId id="272" r:id="rId6"/>
    <p:sldId id="276" r:id="rId7"/>
    <p:sldId id="277" r:id="rId8"/>
    <p:sldId id="270" r:id="rId9"/>
    <p:sldId id="279" r:id="rId10"/>
    <p:sldId id="261" r:id="rId11"/>
    <p:sldId id="267" r:id="rId12"/>
    <p:sldId id="275" r:id="rId13"/>
    <p:sldId id="26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6C132-E811-EA46-B435-2C9AC0C569F1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1E8D-C4DD-0344-80EA-17D25E46E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7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804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predict_pm.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predict_pm.p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8/11/17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EternaBrain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Rohan Koodli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Solved </a:t>
            </a:r>
            <a:r>
              <a:rPr lang="en-US" dirty="0" smtClean="0"/>
              <a:t>61</a:t>
            </a:r>
            <a:r>
              <a:rPr lang="en-US" dirty="0" smtClean="0"/>
              <a:t>/100 </a:t>
            </a:r>
            <a:r>
              <a:rPr lang="en-US" dirty="0" smtClean="0"/>
              <a:t>of Eterna100</a:t>
            </a:r>
          </a:p>
          <a:p>
            <a:pPr lvl="1"/>
            <a:r>
              <a:rPr lang="en-US" dirty="0"/>
              <a:t>RNA-SSD: </a:t>
            </a:r>
            <a:r>
              <a:rPr lang="en-US" dirty="0" smtClean="0"/>
              <a:t>27/100</a:t>
            </a:r>
          </a:p>
          <a:p>
            <a:pPr lvl="1"/>
            <a:r>
              <a:rPr lang="en-US" dirty="0" err="1" smtClean="0"/>
              <a:t>RNAinverse</a:t>
            </a:r>
            <a:r>
              <a:rPr lang="en-US" dirty="0" smtClean="0"/>
              <a:t>: 28/100</a:t>
            </a:r>
          </a:p>
          <a:p>
            <a:pPr lvl="1"/>
            <a:r>
              <a:rPr lang="en-US" dirty="0"/>
              <a:t>DSS-Opt: </a:t>
            </a:r>
            <a:r>
              <a:rPr lang="en-US" dirty="0" smtClean="0"/>
              <a:t>47/100</a:t>
            </a:r>
          </a:p>
          <a:p>
            <a:pPr lvl="1"/>
            <a:r>
              <a:rPr lang="en-US" dirty="0"/>
              <a:t>NUPACK: </a:t>
            </a:r>
            <a:r>
              <a:rPr lang="en-US" dirty="0" smtClean="0"/>
              <a:t>48/100</a:t>
            </a:r>
          </a:p>
          <a:p>
            <a:pPr lvl="1"/>
            <a:r>
              <a:rPr lang="en-US" dirty="0" smtClean="0"/>
              <a:t>INFO-RNA: 50/100</a:t>
            </a:r>
          </a:p>
          <a:p>
            <a:pPr lvl="1"/>
            <a:r>
              <a:rPr lang="en-US" dirty="0" smtClean="0"/>
              <a:t>MODENA: </a:t>
            </a:r>
            <a:r>
              <a:rPr lang="en-US" dirty="0" smtClean="0"/>
              <a:t>54/100</a:t>
            </a:r>
          </a:p>
          <a:p>
            <a:pPr lvl="1"/>
            <a:r>
              <a:rPr lang="en-US" b="1" dirty="0" err="1" smtClean="0"/>
              <a:t>EteRNABot</a:t>
            </a:r>
            <a:r>
              <a:rPr lang="en-US" b="1" dirty="0" smtClean="0"/>
              <a:t>: 27/100</a:t>
            </a:r>
            <a:endParaRPr lang="en-US" b="1" dirty="0" smtClean="0"/>
          </a:p>
          <a:p>
            <a:pPr lvl="1"/>
            <a:r>
              <a:rPr lang="en-US" b="1" dirty="0" err="1" smtClean="0"/>
              <a:t>EternaBrain</a:t>
            </a:r>
            <a:r>
              <a:rPr lang="en-US" b="1" dirty="0" smtClean="0"/>
              <a:t>: </a:t>
            </a:r>
            <a:r>
              <a:rPr lang="en-US" b="1" dirty="0" smtClean="0"/>
              <a:t>61/100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367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Cuboid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09" y="1448054"/>
            <a:ext cx="8582848" cy="5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Thunderbolt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31" y="1450186"/>
            <a:ext cx="8258553" cy="51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Solved a total of 61, surpassing the best (MODENA) by 7</a:t>
            </a:r>
          </a:p>
          <a:p>
            <a:r>
              <a:rPr lang="en-US" dirty="0" err="1" smtClean="0"/>
              <a:t>EteRNABot</a:t>
            </a:r>
            <a:r>
              <a:rPr lang="en-US" dirty="0" smtClean="0"/>
              <a:t> did surprisingly bad, solving just 27/100, which is nearly the same as </a:t>
            </a:r>
            <a:r>
              <a:rPr lang="en-US" dirty="0" err="1" smtClean="0"/>
              <a:t>RNAinverse</a:t>
            </a:r>
            <a:r>
              <a:rPr lang="en-US" dirty="0" smtClean="0"/>
              <a:t> and RNA-SSD</a:t>
            </a:r>
          </a:p>
          <a:p>
            <a:pPr lvl="1"/>
            <a:r>
              <a:rPr lang="en-US" dirty="0" smtClean="0"/>
              <a:t>Could retest</a:t>
            </a:r>
          </a:p>
          <a:p>
            <a:pPr lvl="1"/>
            <a:r>
              <a:rPr lang="en-US" dirty="0" smtClean="0"/>
              <a:t>Could probably solve more if given multiple tries on each puzzle (perhaps up to 30)</a:t>
            </a:r>
          </a:p>
          <a:p>
            <a:pPr lvl="1"/>
            <a:r>
              <a:rPr lang="en-US" dirty="0" smtClean="0"/>
              <a:t>But unlikely to fare better than DSS-Opt, MODENA, </a:t>
            </a:r>
            <a:r>
              <a:rPr lang="en-US" dirty="0" err="1" smtClean="0"/>
              <a:t>NuPACK</a:t>
            </a:r>
            <a:r>
              <a:rPr lang="en-US" dirty="0" smtClean="0"/>
              <a:t>, or INFO-RNA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6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with more specific data</a:t>
            </a:r>
          </a:p>
          <a:p>
            <a:pPr lvl="1"/>
            <a:r>
              <a:rPr lang="en-US" dirty="0" err="1" smtClean="0"/>
              <a:t>hoglahoo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Vary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lvl="1"/>
            <a:r>
              <a:rPr lang="en-US" dirty="0" smtClean="0"/>
              <a:t>Convolution size, dropout, epochs</a:t>
            </a:r>
          </a:p>
          <a:p>
            <a:r>
              <a:rPr lang="en-US" dirty="0" smtClean="0"/>
              <a:t>Fix bugs in playouts</a:t>
            </a:r>
          </a:p>
          <a:p>
            <a:r>
              <a:rPr lang="en-US" dirty="0" smtClean="0"/>
              <a:t>Work on paper more</a:t>
            </a:r>
          </a:p>
          <a:p>
            <a:r>
              <a:rPr lang="en-US" dirty="0" smtClean="0"/>
              <a:t>Test on separate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Prepping more </a:t>
            </a:r>
            <a:r>
              <a:rPr lang="en-US" dirty="0" smtClean="0"/>
              <a:t>data</a:t>
            </a:r>
            <a:endParaRPr lang="en-US" dirty="0" smtClean="0"/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oglahoo</a:t>
            </a:r>
            <a:r>
              <a:rPr lang="en-US" dirty="0" smtClean="0"/>
              <a:t> (1.2K puzzles)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Writing the paper</a:t>
            </a:r>
            <a:endParaRPr lang="en-US" dirty="0" smtClean="0"/>
          </a:p>
          <a:p>
            <a:r>
              <a:rPr lang="en-US" dirty="0" smtClean="0"/>
              <a:t>Fixing </a:t>
            </a:r>
            <a:r>
              <a:rPr lang="en-US" dirty="0" smtClean="0"/>
              <a:t>bugs</a:t>
            </a:r>
          </a:p>
          <a:p>
            <a:r>
              <a:rPr lang="en-US" dirty="0" smtClean="0"/>
              <a:t>Testing </a:t>
            </a:r>
            <a:r>
              <a:rPr lang="en-US" dirty="0" err="1" smtClean="0"/>
              <a:t>EteRNABot</a:t>
            </a:r>
            <a:r>
              <a:rPr lang="en-US" dirty="0" smtClean="0"/>
              <a:t> on the Eterna100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20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92 </a:t>
            </a:r>
            <a:r>
              <a:rPr lang="en-US" dirty="0"/>
              <a:t>puzzles, 30K moves, </a:t>
            </a:r>
            <a:r>
              <a:rPr lang="en-US" dirty="0" smtClean="0"/>
              <a:t>72 </a:t>
            </a:r>
            <a:r>
              <a:rPr lang="en-US" dirty="0"/>
              <a:t>experts (solved over 3000 puzzles each</a:t>
            </a:r>
            <a:r>
              <a:rPr lang="en-US" dirty="0" smtClean="0"/>
              <a:t>)</a:t>
            </a:r>
          </a:p>
          <a:p>
            <a:r>
              <a:rPr lang="en-US" dirty="0"/>
              <a:t>Convolutional neural net, 10 convolutional layers (with pooling), 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/>
              <a:t>fully-connected, 150 epochs, 0.9 keep </a:t>
            </a:r>
            <a:r>
              <a:rPr lang="en-US" dirty="0" err="1"/>
              <a:t>prob</a:t>
            </a:r>
            <a:endParaRPr lang="en-US" dirty="0"/>
          </a:p>
          <a:p>
            <a:pPr lvl="1"/>
            <a:r>
              <a:rPr lang="en-US" dirty="0"/>
              <a:t>2D convolutions (height </a:t>
            </a:r>
            <a:r>
              <a:rPr lang="en-US" dirty="0" smtClean="0"/>
              <a:t>8/9 </a:t>
            </a:r>
            <a:r>
              <a:rPr lang="en-US" dirty="0"/>
              <a:t>to match number of features, </a:t>
            </a:r>
            <a:r>
              <a:rPr lang="en-US" dirty="0" smtClean="0"/>
              <a:t>8/9 </a:t>
            </a:r>
            <a:r>
              <a:rPr lang="en-US" dirty="0"/>
              <a:t>nearest neighbors)</a:t>
            </a:r>
          </a:p>
          <a:p>
            <a:pPr lvl="1"/>
            <a:r>
              <a:rPr lang="en-US" dirty="0"/>
              <a:t>But essentially 1D convolutions with </a:t>
            </a:r>
            <a:r>
              <a:rPr lang="en-US" dirty="0" smtClean="0"/>
              <a:t>8/9 </a:t>
            </a:r>
            <a:r>
              <a:rPr lang="en-US" dirty="0"/>
              <a:t>nearest </a:t>
            </a:r>
            <a:r>
              <a:rPr lang="en-US" dirty="0" smtClean="0"/>
              <a:t>neighbors</a:t>
            </a:r>
          </a:p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github.com/eternagame/EternaBrain/blob/master/rna-prediction/</a:t>
            </a:r>
            <a:r>
              <a:rPr lang="en-US" smtClean="0">
                <a:solidFill>
                  <a:schemeClr val="accent1"/>
                </a:solidFill>
                <a:hlinkClick r:id="rId2"/>
              </a:rPr>
              <a:t>baseCNN.py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github.com/eternagame/EternaBrain/blob/master/rna-prediction/locationCNN.py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Action Playout (SAP) which goes through each individual base and mutates it to A, U, G, or C and sees which brings it closer to target structure, corrects base pairings, and other minor fixes</a:t>
            </a:r>
            <a:endParaRPr lang="en-US" dirty="0" smtClean="0"/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github.com/eternagame/EternaBrain/blob/master/rna-prediction/predict_pm.py</a:t>
            </a:r>
            <a:endParaRPr lang="en-US" dirty="0">
              <a:solidFill>
                <a:schemeClr val="accent1"/>
              </a:solidFill>
            </a:endParaRPr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github.com/eternagame/EternaBrain/blob/master/rna-prediction/fix.py</a:t>
            </a:r>
            <a:endParaRPr lang="en-US" dirty="0"/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github.com/eternagame/EternaBrain/blob/master/rna-prediction/dsp.py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Accuracies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0.75</a:t>
            </a:r>
          </a:p>
          <a:p>
            <a:pPr lvl="1"/>
            <a:r>
              <a:rPr lang="en-US" dirty="0" smtClean="0"/>
              <a:t>Test Accuracy: 0.51</a:t>
            </a:r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0.31</a:t>
            </a:r>
          </a:p>
          <a:p>
            <a:pPr lvl="1"/>
            <a:r>
              <a:rPr lang="en-US" dirty="0" smtClean="0"/>
              <a:t>Test Accuracy: 0.34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Training Accuracy over epochs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9" y="1638300"/>
            <a:ext cx="10985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6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Training </a:t>
            </a:r>
            <a:r>
              <a:rPr lang="en-US" dirty="0"/>
              <a:t>Accuracy over epochs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77" y="1689100"/>
            <a:ext cx="10807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Eterna100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✔️ = Solved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✖️ = Couldn’t </a:t>
            </a:r>
            <a:r>
              <a:rPr lang="en-US" dirty="0" smtClean="0">
                <a:solidFill>
                  <a:schemeClr val="bg1"/>
                </a:solidFill>
              </a:rPr>
              <a:t>solve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115" y="685800"/>
            <a:ext cx="7683424" cy="57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EternaBrain</a:t>
            </a:r>
            <a:r>
              <a:rPr lang="en-US" dirty="0" smtClean="0"/>
              <a:t>       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v/s       </a:t>
            </a:r>
            <a:r>
              <a:rPr lang="en-US" dirty="0" smtClean="0"/>
              <a:t>    </a:t>
            </a:r>
            <a:r>
              <a:rPr lang="en-US" dirty="0" err="1" smtClean="0"/>
              <a:t>EteRNABot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52" y="1985302"/>
            <a:ext cx="5715000" cy="4287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985302"/>
            <a:ext cx="5715000" cy="42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00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3044</TotalTime>
  <Words>313</Words>
  <Application>Microsoft Macintosh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8/11/17</vt:lpstr>
      <vt:lpstr>Trying</vt:lpstr>
      <vt:lpstr>Methods</vt:lpstr>
      <vt:lpstr>Methods</vt:lpstr>
      <vt:lpstr>Cross-Validation Accuracies</vt:lpstr>
      <vt:lpstr>Base Training Accuracy over epochs</vt:lpstr>
      <vt:lpstr>Location Training Accuracy over epochs</vt:lpstr>
      <vt:lpstr>Eterna100</vt:lpstr>
      <vt:lpstr>EternaBrain            v/s           EteRNABot</vt:lpstr>
      <vt:lpstr>Results</vt:lpstr>
      <vt:lpstr>Results</vt:lpstr>
      <vt:lpstr>Results</vt:lpstr>
      <vt:lpstr>Conclusions</vt:lpstr>
      <vt:lpstr>Next Steps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7/21/17</dc:title>
  <dc:creator>Rohan Koodli</dc:creator>
  <cp:lastModifiedBy>Rohan Koodli</cp:lastModifiedBy>
  <cp:revision>56</cp:revision>
  <dcterms:created xsi:type="dcterms:W3CDTF">2017-07-20T00:01:02Z</dcterms:created>
  <dcterms:modified xsi:type="dcterms:W3CDTF">2017-08-12T00:27:40Z</dcterms:modified>
</cp:coreProperties>
</file>